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7" r:id="rId4"/>
    <p:sldId id="1142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01800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本文主要介绍了向日葵的种植和养护方法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包括选择种子、促进发芽、挑选种植地点、播种方法、浇水、施肥管理以及收获种子等步骤。同时文章还提供了一些额外的小贴士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如何保护幼苗免受害虫侵害和支持高大植株。</a:t>
            </a:r>
            <a:endParaRPr lang="zh-CN" altLang="en-US" dirty="0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860158"/>
            <a:ext cx="10634943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33" y="836885"/>
            <a:ext cx="1773912" cy="464799"/>
          </a:xfrm>
          <a:prstGeom prst="rect">
            <a:avLst/>
          </a:prstGeom>
        </p:spPr>
      </p:pic>
      <p:pic>
        <p:nvPicPr>
          <p:cNvPr id="4" name="ef146.jpg" descr="id:21474877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384" y="1484783"/>
            <a:ext cx="6191894" cy="485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42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love sunflowers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article will walk you through how to plant your sunflower seeds and care for them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it with the best temperatures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18℃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33℃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1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Germinating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使发芽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Sunflower Seeds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one kind you like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the seeds in a plastic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 the seeds with wet paper towels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them in plastic bags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 seeds germinate, plant them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a sunny place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 grow best with six to eight hours of sunlight a day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 the seeds in holes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 seeds 2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cm deep and 30 cm apart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 the seeds with soil after planting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 for Sunflower Plants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plants weekly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plants once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Fertilise a little or not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growing sunflowers for your own enjoyment, there is no need to fertilise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Harvest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seeds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 usually take 80 to 120 days to mature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produce new seeds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 the young plants from pests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 the plants with nets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plants over 90 cm with 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temperature is the best for planting sunflowers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178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2.jpg" descr="id:2147504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529522"/>
            <a:ext cx="576064" cy="2314263"/>
          </a:xfrm>
          <a:prstGeom prst="rect">
            <a:avLst/>
          </a:prstGeom>
        </p:spPr>
      </p:pic>
      <p:pic>
        <p:nvPicPr>
          <p:cNvPr id="4" name="ef63.jpg" descr="id:2147504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1587072"/>
            <a:ext cx="505564" cy="2256713"/>
          </a:xfrm>
          <a:prstGeom prst="rect">
            <a:avLst/>
          </a:prstGeom>
        </p:spPr>
      </p:pic>
      <p:pic>
        <p:nvPicPr>
          <p:cNvPr id="5" name="ef64.jpg" descr="id:214750471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63693" y="1631925"/>
            <a:ext cx="583641" cy="2211860"/>
          </a:xfrm>
          <a:prstGeom prst="rect">
            <a:avLst/>
          </a:prstGeom>
        </p:spPr>
      </p:pic>
      <p:pic>
        <p:nvPicPr>
          <p:cNvPr id="6" name="ef65.jpg" descr="id:214750472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90934" y="1614270"/>
            <a:ext cx="504056" cy="224716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50904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3904996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sz="2400" dirty="0">
                <a:cs typeface="Times New Roman" panose="02020603050405020304" pitchFamily="18" charset="0"/>
              </a:rPr>
              <a:t>“Start it with the best temperatures</a:t>
            </a:r>
            <a:r>
              <a:rPr lang="zh-CN" altLang="zh-CN" sz="2400" dirty="0"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cs typeface="Times New Roman" panose="02020603050405020304" pitchFamily="18" charset="0"/>
              </a:rPr>
              <a:t> 18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dirty="0"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cs typeface="Times New Roman" panose="02020603050405020304" pitchFamily="18" charset="0"/>
              </a:rPr>
              <a:t>33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最佳温度是</a:t>
            </a:r>
            <a:r>
              <a:rPr lang="en-US" altLang="zh-CN" sz="2400" dirty="0">
                <a:cs typeface="Times New Roman" panose="02020603050405020304" pitchFamily="18" charset="0"/>
              </a:rPr>
              <a:t>18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dirty="0"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cs typeface="Times New Roman" panose="02020603050405020304" pitchFamily="18" charset="0"/>
              </a:rPr>
              <a:t>33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最佳温度是</a:t>
            </a:r>
            <a:r>
              <a:rPr lang="en-US" altLang="zh-CN" sz="2400" dirty="0">
                <a:cs typeface="Times New Roman" panose="02020603050405020304" pitchFamily="18" charset="0"/>
              </a:rPr>
              <a:t>18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dirty="0"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cs typeface="Times New Roman" panose="02020603050405020304" pitchFamily="18" charset="0"/>
              </a:rPr>
              <a:t>33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sz="2400" dirty="0">
                <a:cs typeface="Times New Roman" panose="02020603050405020304" pitchFamily="18" charset="0"/>
              </a:rPr>
              <a:t>,C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cs typeface="Times New Roman" panose="02020603050405020304" pitchFamily="18" charset="0"/>
              </a:rPr>
              <a:t>25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dirty="0">
                <a:cs typeface="Times New Roman" panose="02020603050405020304" pitchFamily="18" charset="0"/>
              </a:rPr>
              <a:t>符合题意。故选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Planting Sunflower Seeds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Sunflowers’ Growth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Watering Sunflower Plants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Temperature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91955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句子还原题。根据上文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“Once the seeds </a:t>
            </a:r>
            <a:r>
              <a:rPr lang="en-US" altLang="zh-CN" sz="2400" dirty="0" err="1">
                <a:cs typeface="Times New Roman" panose="02020603050405020304" pitchFamily="18" charset="0"/>
              </a:rPr>
              <a:t>germinate,plant</a:t>
            </a:r>
            <a:r>
              <a:rPr lang="en-US" altLang="zh-CN" sz="2400" dirty="0">
                <a:cs typeface="Times New Roman" panose="02020603050405020304" pitchFamily="18" charset="0"/>
              </a:rPr>
              <a:t> them.”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一旦种子发芽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种植它们。</a:t>
            </a:r>
            <a:r>
              <a:rPr lang="zh-CN" altLang="zh-CN" sz="2400" dirty="0">
                <a:cs typeface="Times New Roman" panose="02020603050405020304" pitchFamily="18" charset="0"/>
              </a:rPr>
              <a:t>）及下文内容可推知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此处应是种子发芽后把它们种下去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符合。故选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article probably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guide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planting diary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handbook of gardening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548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2481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文章出处题。通读全文可知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文章主要介绍种植向日葵的全套步骤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所以这篇文章很可能出自一本园艺手册。故选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219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448</cp:revision>
  <dcterms:created xsi:type="dcterms:W3CDTF">2020-11-06T05:24:00Z</dcterms:created>
  <dcterms:modified xsi:type="dcterms:W3CDTF">2025-09-17T13:02:08Z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